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57" r:id="rId4"/>
    <p:sldId id="258" r:id="rId5"/>
    <p:sldId id="290" r:id="rId6"/>
    <p:sldId id="298" r:id="rId7"/>
    <p:sldId id="259" r:id="rId8"/>
    <p:sldId id="288" r:id="rId9"/>
    <p:sldId id="260" r:id="rId10"/>
    <p:sldId id="261" r:id="rId11"/>
    <p:sldId id="275" r:id="rId12"/>
    <p:sldId id="281" r:id="rId13"/>
    <p:sldId id="291" r:id="rId14"/>
    <p:sldId id="292" r:id="rId15"/>
    <p:sldId id="293" r:id="rId16"/>
    <p:sldId id="262" r:id="rId17"/>
    <p:sldId id="294" r:id="rId18"/>
    <p:sldId id="295" r:id="rId19"/>
    <p:sldId id="296" r:id="rId20"/>
    <p:sldId id="297" r:id="rId21"/>
    <p:sldId id="263" r:id="rId22"/>
    <p:sldId id="264" r:id="rId23"/>
    <p:sldId id="299" r:id="rId24"/>
    <p:sldId id="270" r:id="rId25"/>
    <p:sldId id="265" r:id="rId26"/>
    <p:sldId id="267" r:id="rId27"/>
    <p:sldId id="274" r:id="rId28"/>
    <p:sldId id="268" r:id="rId29"/>
    <p:sldId id="26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6E332-5C35-7F1D-72B8-B85F17AC3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790C3C-B241-C153-91D4-AFBD680E4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A48A5-E58B-1A68-7340-989FAC2D5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9603F-AD10-89F9-A788-01806C003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51E36-1C27-505D-DAA4-E5D7304A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18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9D7B8-A869-6EEA-30E9-9A504483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FC5825-4A24-C7DF-9659-2E01FAF3F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F0708-BD6C-75E6-C22F-79C57F535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68073-FE96-BC48-FDEA-608F9014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0F5D2-25E1-2BE3-4CD2-A69914F6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68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C18F95-FE69-FE7C-4AFA-219BFCED2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FC087-5131-A999-3E6C-B4E1BE73E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74A90-1155-4CAD-5961-7323678BB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50B05-5B59-7CAA-73BE-6CA68D67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31140-3119-3F96-FF0D-D8347961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7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B36F-2742-416F-0AF5-37204A4E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CB96E-EE79-98C3-1722-36D716376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3858B-36D6-5FC6-54DB-B689B510F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E2C16-E817-FB2F-D3A5-6B3322D3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B7795-75E9-0449-36ED-9D9AF692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78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36CE-C59B-E435-152D-F9E4285A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F42AD-68F2-766F-CDF2-5A0FFEC0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92FD5-9F47-F58D-67A6-D46E6A72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4CC83-D9B8-001B-26F0-6E38E6C6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4EA17-34D2-E1BD-13D5-E0A5C0932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2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5C3C-934F-DECB-C499-6C073004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9941C-4AEC-7037-0706-BEF279583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DA6DD-A8A2-C9DB-9731-520B7A685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736A4-1871-DBAA-A597-C44D8C0B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03B2B-DE61-8F69-1068-F6A4076E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4D892-CAB0-CA38-7457-71660343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89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69A5-4320-DDED-3D17-A989450B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91C4F-0A08-3D6B-531B-992F49982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08EBE-7F60-6737-FDFE-6B807102C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8ED2F-ECDE-33F5-9501-E4FA0F0F5A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5E92C-8062-E8DF-7626-B5A78FB548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6DF74C-92CF-7441-5512-4AECB369A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AA348C-C02B-E0D9-910B-02EFC6D8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20213F-A944-34E3-2CAF-703533B8B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13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4A9D-905F-5E55-E4FE-EE055A60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88492-136F-4B24-1619-17B60153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2F57F-09CD-6558-0826-95EEF544A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915BC-BDEB-9D19-4307-34288D98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76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9791C8-C175-6AB1-D445-9DBCDCB32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E1D97B-5061-C0A8-1917-FC21B262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84D94-D158-DA16-8064-0180E91A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17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CBBE-7AA2-1399-02E3-20E2D25B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49469-9E4F-0AEF-2DF6-F568DFF7F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C94BE-6869-826D-9E7C-D6D1C528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DD6A4-0777-5C92-B7A7-10810A5E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713D1-9A36-331F-F0BE-9C098279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77122-0893-CA13-5939-FE43ADDC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89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6CA5-C6A1-CE21-283A-C4B3914D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FCEC4A-E48B-CD8B-E599-D5F167FD9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5F55-7713-306B-0BEB-189E083A1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4121B-92AB-A8EF-6342-817F728B8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ABEC7-E7E0-AC69-1D7C-4E2D6FAA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73CB9-5212-7609-EF81-03696DF4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04F34-C064-FC83-C007-8955DE54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B9A41-2DF1-A6A7-A3C4-819AF7658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889B0-A5DF-1DFC-9AF6-8BCB835B0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18D99-C99F-04FA-2F1A-30FE881CC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B2C9-BF74-5765-C403-CA4BB4548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3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beta.pybricks.com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pybricks.com/" TargetMode="External"/><Relationship Id="rId5" Type="http://schemas.openxmlformats.org/officeDocument/2006/relationships/hyperlink" Target="https://pybricks.com/" TargetMode="External"/><Relationship Id="rId4" Type="http://schemas.openxmlformats.org/officeDocument/2006/relationships/hyperlink" Target="https://git-scm.com/download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FLL-Team-24277?tab=repositori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L-Team-2427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B807-3B77-5A25-601D-BE4C33AE73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Season Setup – Starting a New Year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E8DD7-6FD3-B07D-B365-2512223CA4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set up </a:t>
            </a:r>
            <a:r>
              <a:rPr lang="en-US" dirty="0" err="1"/>
              <a:t>Pybricks</a:t>
            </a:r>
            <a:r>
              <a:rPr lang="en-US" dirty="0"/>
              <a:t> and Git/</a:t>
            </a:r>
            <a:r>
              <a:rPr lang="en-US" dirty="0" err="1"/>
              <a:t>github</a:t>
            </a:r>
            <a:r>
              <a:rPr lang="en-US" dirty="0"/>
              <a:t> for new seasons</a:t>
            </a:r>
          </a:p>
        </p:txBody>
      </p:sp>
    </p:spTree>
    <p:extLst>
      <p:ext uri="{BB962C8B-B14F-4D97-AF65-F5344CB8AC3E}">
        <p14:creationId xmlns:p14="http://schemas.microsoft.com/office/powerpoint/2010/main" val="150497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ABCD-B2CD-8D8B-0B9B-166216D1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5. Clone the Repo in VS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9BBE0-F59A-667E-2C44-C7BB1C54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16952" cy="4351338"/>
          </a:xfrm>
        </p:spPr>
        <p:txBody>
          <a:bodyPr>
            <a:normAutofit/>
          </a:bodyPr>
          <a:lstStyle/>
          <a:p>
            <a:r>
              <a:rPr lang="en-US" dirty="0"/>
              <a:t>Clone the Team’s Repository and open the project</a:t>
            </a:r>
          </a:p>
          <a:p>
            <a:pPr lvl="1"/>
            <a:r>
              <a:rPr lang="en-US" dirty="0"/>
              <a:t>Get the link from the Team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pPr lvl="1"/>
            <a:r>
              <a:rPr lang="en-US" dirty="0"/>
              <a:t>Use the top-level folder where you want the repo. Cloning will automatically create the new folder for the season</a:t>
            </a:r>
          </a:p>
        </p:txBody>
      </p:sp>
    </p:spTree>
    <p:extLst>
      <p:ext uri="{BB962C8B-B14F-4D97-AF65-F5344CB8AC3E}">
        <p14:creationId xmlns:p14="http://schemas.microsoft.com/office/powerpoint/2010/main" val="39054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D4CAB-1FF3-9496-49ED-DAAD34A6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62F21-EFA1-AFE9-E45A-8CC2B5598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8" y="1690688"/>
            <a:ext cx="5990992" cy="285428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A18B15-077C-EE9F-9F0B-4BE5E8AD2946}"/>
              </a:ext>
            </a:extLst>
          </p:cNvPr>
          <p:cNvSpPr/>
          <p:nvPr/>
        </p:nvSpPr>
        <p:spPr>
          <a:xfrm>
            <a:off x="4874508" y="2048528"/>
            <a:ext cx="1092714" cy="42474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CB4F93-A668-AE52-17A7-A1D1EE166064}"/>
              </a:ext>
            </a:extLst>
          </p:cNvPr>
          <p:cNvSpPr/>
          <p:nvPr/>
        </p:nvSpPr>
        <p:spPr>
          <a:xfrm>
            <a:off x="5029126" y="3065340"/>
            <a:ext cx="938096" cy="612886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9E067F-E82D-28BA-7C56-905AC994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040" y="1474156"/>
            <a:ext cx="5859952" cy="30153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C712EB0-3310-3D63-D6C2-6E0D361D9AB7}"/>
              </a:ext>
            </a:extLst>
          </p:cNvPr>
          <p:cNvSpPr/>
          <p:nvPr/>
        </p:nvSpPr>
        <p:spPr>
          <a:xfrm>
            <a:off x="8540129" y="2437438"/>
            <a:ext cx="1092714" cy="42474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44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188AB-6191-B565-8AB6-80830EE8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890E6-218F-6310-72B5-F92AB5297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49" y="687174"/>
            <a:ext cx="6788102" cy="349295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377878-A8F5-1E81-3895-C260E513ABE6}"/>
              </a:ext>
            </a:extLst>
          </p:cNvPr>
          <p:cNvSpPr/>
          <p:nvPr/>
        </p:nvSpPr>
        <p:spPr>
          <a:xfrm>
            <a:off x="3953233" y="611892"/>
            <a:ext cx="3980734" cy="618767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55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A9A39-022E-0B93-08E6-ED944E33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07E9D-D58B-B589-4631-12C89D5AE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94B9B-3911-432A-2694-645AF9ED7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38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41D63-9E1F-365D-84C5-21F09A3F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60CAB-D26B-9C68-37C1-8753FC3C6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A5352-346B-0F9B-C9C0-C017160B7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29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95568-FA77-88EC-F7CC-7EB2841C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C9456-4397-918F-1112-EE501DB34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1A57F-0ABE-9787-EC5B-1303ED1BF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6356A03-B452-F8E1-A961-B9473580591A}"/>
              </a:ext>
            </a:extLst>
          </p:cNvPr>
          <p:cNvSpPr/>
          <p:nvPr/>
        </p:nvSpPr>
        <p:spPr>
          <a:xfrm>
            <a:off x="2739730" y="525821"/>
            <a:ext cx="3980734" cy="618767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06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61C2-D5E1-7CD0-192C-FE83670D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6. Add Python Virtual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0602-85FA-E514-F6B9-241A69EF2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646" y="2271307"/>
            <a:ext cx="7598434" cy="42879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Add a python virtual environment. </a:t>
            </a:r>
          </a:p>
          <a:p>
            <a:pPr lvl="1"/>
            <a:r>
              <a:rPr lang="en-US" dirty="0"/>
              <a:t>This will need to be done on each laptop that will be editing the repo</a:t>
            </a:r>
          </a:p>
          <a:p>
            <a:pPr lvl="1"/>
            <a:r>
              <a:rPr lang="en-US" dirty="0"/>
              <a:t>Ctrl-Shift-P &gt; Python: Create Environment. Just use the defaults. </a:t>
            </a:r>
          </a:p>
          <a:p>
            <a:pPr lvl="1"/>
            <a:r>
              <a:rPr lang="en-US" dirty="0"/>
              <a:t>Pro-tip: Try typing Ctrl-Shift-P, then “</a:t>
            </a:r>
            <a:r>
              <a:rPr lang="en-US" dirty="0" err="1"/>
              <a:t>cre</a:t>
            </a:r>
            <a:r>
              <a:rPr lang="en-US" dirty="0"/>
              <a:t> env”</a:t>
            </a:r>
          </a:p>
          <a:p>
            <a:r>
              <a:rPr lang="en-US" dirty="0"/>
              <a:t>Open PowerShell</a:t>
            </a:r>
          </a:p>
          <a:p>
            <a:pPr lvl="1"/>
            <a:r>
              <a:rPr lang="en-US" b="1" dirty="0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Set-</a:t>
            </a:r>
            <a:r>
              <a:rPr lang="en-US" b="1" dirty="0" err="1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ExecutionPolicy</a:t>
            </a:r>
            <a:r>
              <a:rPr lang="en-US" b="1" dirty="0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RemoteSigned</a:t>
            </a:r>
            <a:endParaRPr lang="en-US" b="1" dirty="0">
              <a:solidFill>
                <a:srgbClr val="00B050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1"/>
            <a:r>
              <a:rPr lang="en-US" dirty="0"/>
              <a:t>Pro-tip: Just type “set-ex” and then hit Tab, then type “re” and then hit Tab</a:t>
            </a:r>
          </a:p>
          <a:p>
            <a:pPr lvl="1"/>
            <a:r>
              <a:rPr lang="en-US" dirty="0"/>
              <a:t>Will need admin password</a:t>
            </a:r>
          </a:p>
          <a:p>
            <a:r>
              <a:rPr lang="en-US" dirty="0"/>
              <a:t>Restart VS Code</a:t>
            </a:r>
          </a:p>
          <a:p>
            <a:r>
              <a:rPr lang="en-US" dirty="0"/>
              <a:t>Open a new terminal with ctrl-shift-`  or Ctrl-Shift-P &gt; Create Terminal and make sure it is in the python virtual environment. It will start with a green "(.</a:t>
            </a:r>
            <a:r>
              <a:rPr lang="en-US" dirty="0" err="1"/>
              <a:t>venv</a:t>
            </a:r>
            <a:r>
              <a:rPr lang="en-US" dirty="0"/>
              <a:t>)". </a:t>
            </a:r>
          </a:p>
        </p:txBody>
      </p:sp>
      <p:pic>
        <p:nvPicPr>
          <p:cNvPr id="1026" name="Picture 2" descr="Quel est la touche tilde ? – InfinitusGO — Technologie, Innovation ...">
            <a:extLst>
              <a:ext uri="{FF2B5EF4-FFF2-40B4-BE49-F238E27FC236}">
                <a16:creationId xmlns:a16="http://schemas.microsoft.com/office/drawing/2014/main" id="{7BA7354A-F15E-D4B6-19F1-CC0DD88FC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307" y="4203940"/>
            <a:ext cx="3351960" cy="235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F865D-944B-E6AC-9ABD-6379E4DF0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132" y="1278215"/>
            <a:ext cx="5622650" cy="9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32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D2FB2-E76E-9563-33A2-DD617650B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D348F-23B2-F432-3043-BB7EFB31F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735A4-94BF-55F9-EFBA-1828CD9FB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10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D322-63F4-D02F-BB35-89D7EF0EC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EF1F6-FCBB-2A5A-04A5-C494C6DB5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ACCB9-DD86-0B54-F0AD-1AA26DDD6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60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BDF59-0C9D-F1F7-CB46-9E434310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BE45-CBBD-22AF-730B-8C11312E2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1F6EA-CFB7-4CE8-9C04-200C13245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12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2D08-E040-0476-83AF-1442E165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B2321-293A-0941-CE0F-03BDF0F37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presentation assumes certain things are already installed, such as VS Code and Python, but will instead address updating them to the latest version</a:t>
            </a:r>
          </a:p>
          <a:p>
            <a:r>
              <a:rPr lang="en-US" dirty="0"/>
              <a:t>This presentation will address setting up a new git/</a:t>
            </a:r>
            <a:r>
              <a:rPr lang="en-US" dirty="0" err="1"/>
              <a:t>github</a:t>
            </a:r>
            <a:r>
              <a:rPr lang="en-US" dirty="0"/>
              <a:t> repository and getting it working in VS code</a:t>
            </a:r>
          </a:p>
          <a:p>
            <a:r>
              <a:rPr lang="en-US" dirty="0"/>
              <a:t>Ideally do this before summer so that any updates made to the base robot class are made for the upcoming season</a:t>
            </a:r>
          </a:p>
        </p:txBody>
      </p:sp>
    </p:spTree>
    <p:extLst>
      <p:ext uri="{BB962C8B-B14F-4D97-AF65-F5344CB8AC3E}">
        <p14:creationId xmlns:p14="http://schemas.microsoft.com/office/powerpoint/2010/main" val="3397220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13D9-CFB3-3494-8658-FC8AB524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5B23E-64F5-B51C-82CB-1A08396BC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2514A-120C-A9C3-E503-ED55E8246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9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F737-4BEF-CF6A-2467-72745A34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7. Python and Git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0E9A3-69F1-D361-EED8-30C4FB57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If you selected to install the requirements when creating the python environment, you shouldn’t have to do this step</a:t>
            </a:r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pip install -r .\requirements.txt </a:t>
            </a:r>
          </a:p>
          <a:p>
            <a:pPr lvl="1"/>
            <a:r>
              <a:rPr lang="en-US" dirty="0"/>
              <a:t>Pro-tip: type “pip install –r req” then hit Tab</a:t>
            </a:r>
          </a:p>
          <a:p>
            <a:endParaRPr lang="en-US" dirty="0"/>
          </a:p>
          <a:p>
            <a:r>
              <a:rPr lang="en-US" dirty="0"/>
              <a:t>If you entered your name and email address earlier, then you won’t need to do these next two steps</a:t>
            </a:r>
          </a:p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git config --global user.name “</a:t>
            </a:r>
            <a:r>
              <a:rPr lang="en-US" dirty="0" err="1">
                <a:solidFill>
                  <a:srgbClr val="00B050"/>
                </a:solidFill>
                <a:highlight>
                  <a:srgbClr val="000000"/>
                </a:highlight>
              </a:rPr>
              <a:t>YourName</a:t>
            </a:r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“</a:t>
            </a:r>
          </a:p>
          <a:p>
            <a:pPr lvl="1"/>
            <a:r>
              <a:rPr lang="en-US" dirty="0"/>
              <a:t>Pro-tip: After running the user.name command, hit the cursor up-arrow, then edit the command to run the next command below</a:t>
            </a:r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git config --global </a:t>
            </a:r>
            <a:r>
              <a:rPr lang="en-US" dirty="0" err="1">
                <a:solidFill>
                  <a:srgbClr val="00B050"/>
                </a:solidFill>
                <a:highlight>
                  <a:srgbClr val="000000"/>
                </a:highlight>
              </a:rPr>
              <a:t>user.email</a:t>
            </a:r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 “yourEmail@example.com"</a:t>
            </a:r>
          </a:p>
          <a:p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77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7532B-3D40-00AB-6D91-E43AEEA07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Step 8. Create Test File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15253-2FB0-2541-35D9-4BD4FC1B7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en-US" sz="1900" dirty="0"/>
              <a:t>Create a new python file, named teamMemberName-test-mission.py. Keep it all lowercase and no spaces. It MUST end with “.</a:t>
            </a:r>
            <a:r>
              <a:rPr lang="en-US" sz="1900" dirty="0" err="1"/>
              <a:t>py</a:t>
            </a:r>
            <a:r>
              <a:rPr lang="en-US" sz="1900" dirty="0"/>
              <a:t>”</a:t>
            </a:r>
          </a:p>
          <a:p>
            <a:r>
              <a:rPr lang="en-US" sz="1900" dirty="0"/>
              <a:t>Copy and paste the code from the team </a:t>
            </a:r>
            <a:r>
              <a:rPr lang="en-US" sz="1900" dirty="0" err="1"/>
              <a:t>github</a:t>
            </a:r>
            <a:r>
              <a:rPr lang="en-US" sz="1900" dirty="0"/>
              <a:t> </a:t>
            </a:r>
            <a:r>
              <a:rPr lang="en-US" sz="1900"/>
              <a:t>page (or </a:t>
            </a:r>
            <a:r>
              <a:rPr lang="en-US" sz="1900" dirty="0"/>
              <a:t>the </a:t>
            </a:r>
            <a:r>
              <a:rPr lang="en-US" sz="1900"/>
              <a:t>next slide), </a:t>
            </a:r>
            <a:r>
              <a:rPr lang="en-US" sz="1900" dirty="0"/>
              <a:t>and save it</a:t>
            </a:r>
          </a:p>
          <a:p>
            <a:r>
              <a:rPr lang="en-US" sz="1900" dirty="0"/>
              <a:t>Note that after saving the file, the python Black Formatter should correct the intentional "incorrect" spacing around the equals signs and commas.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671B5-801E-E52B-A98D-AF3B359CD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132" y="640080"/>
            <a:ext cx="6680048" cy="5577840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A9E15F06-DCDF-CF9B-F555-62BA46E5556D}"/>
              </a:ext>
            </a:extLst>
          </p:cNvPr>
          <p:cNvSpPr/>
          <p:nvPr/>
        </p:nvSpPr>
        <p:spPr>
          <a:xfrm rot="2247223">
            <a:off x="5101927" y="1681730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502AF77C-0E2A-7B4D-FF5A-7762B9664E18}"/>
              </a:ext>
            </a:extLst>
          </p:cNvPr>
          <p:cNvSpPr/>
          <p:nvPr/>
        </p:nvSpPr>
        <p:spPr>
          <a:xfrm rot="19252224">
            <a:off x="7949206" y="1154393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1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1C13-93B5-9B5A-E93E-F840CF9F1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C0BA7-3675-5AD2-0054-95C1A19A6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from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base_robot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import 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Add good comments, such as what the mission is supposed to do,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how to align the robot in home, any initial starting instructions,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such as how it should be loaded with anything, arm positions, etc.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Weird spacing is intentional. Should be auto-corrected by Black formatter after saving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#When we run this program from the master program, we will call this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"Run(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br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)" method.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def   Run(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br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: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BaseRobot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)   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#   Your mission code goes here, step-by-step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#It MUST be indented just like the lines below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br.GyroDrive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(  130  )  #130 mm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br.WaitForMillis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(500  )  # half second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br.GyroTurn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(85)  # turn to the right 85 degrees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br.leftAttachmentMotor.run_angle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(200,180)  # speed 200, 180 degrees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If running this program directly (not from the master program), this 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how we know it is running directly. In which case, this method will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create a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BaseRobot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and run the Run(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br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) method above.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In other words, keep these three lines at the bottom of your code and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everything will be fine.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if __name__ == "__main__":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br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=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BaseRobot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Run(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br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332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E164-DB0F-CC83-EC62-9F692194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C1BA3-4B4C-CCEC-F48C-29481290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"/>
            <a:ext cx="121920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7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D5260-B5D0-425D-EAC0-9D3CC15C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9. Commit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7ED4-1046-475F-9537-76CF36ED8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5158" cy="4351338"/>
          </a:xfrm>
        </p:spPr>
        <p:txBody>
          <a:bodyPr/>
          <a:lstStyle/>
          <a:p>
            <a:r>
              <a:rPr lang="en-US" dirty="0"/>
              <a:t>Press Ctrl-S to save your test program</a:t>
            </a:r>
          </a:p>
          <a:p>
            <a:r>
              <a:rPr lang="en-US" dirty="0"/>
              <a:t>Commit the changes, and push. It will probably prompt for </a:t>
            </a:r>
            <a:r>
              <a:rPr lang="en-US" dirty="0" err="1"/>
              <a:t>github</a:t>
            </a:r>
            <a:r>
              <a:rPr lang="en-US" dirty="0"/>
              <a:t> registration/login and then sync all files.</a:t>
            </a:r>
          </a:p>
          <a:p>
            <a:r>
              <a:rPr lang="en-US" dirty="0"/>
              <a:t>Just follow the prompts back to the </a:t>
            </a:r>
            <a:r>
              <a:rPr lang="en-US" dirty="0" err="1"/>
              <a:t>github</a:t>
            </a:r>
            <a:r>
              <a:rPr lang="en-US" dirty="0"/>
              <a:t> webpage that we left open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5489E-6AAA-0435-1D27-86D4E549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49" y="1289680"/>
            <a:ext cx="5559161" cy="4810258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AC4E0B1-7433-CDFD-0638-6D4A3561BA90}"/>
              </a:ext>
            </a:extLst>
          </p:cNvPr>
          <p:cNvSpPr/>
          <p:nvPr/>
        </p:nvSpPr>
        <p:spPr>
          <a:xfrm rot="2247223">
            <a:off x="6596190" y="3444642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BC4DB190-7B91-FF0C-588B-98A9DEB442EE}"/>
              </a:ext>
            </a:extLst>
          </p:cNvPr>
          <p:cNvSpPr/>
          <p:nvPr/>
        </p:nvSpPr>
        <p:spPr>
          <a:xfrm rot="19546739">
            <a:off x="7544042" y="208633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57D95CA5-5D9D-5C6F-169D-0A730E9583E4}"/>
              </a:ext>
            </a:extLst>
          </p:cNvPr>
          <p:cNvSpPr/>
          <p:nvPr/>
        </p:nvSpPr>
        <p:spPr>
          <a:xfrm rot="2247223">
            <a:off x="9387713" y="3344281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78A11E-371B-F2BE-44E0-999BC12113E9}"/>
              </a:ext>
            </a:extLst>
          </p:cNvPr>
          <p:cNvSpPr/>
          <p:nvPr/>
        </p:nvSpPr>
        <p:spPr>
          <a:xfrm>
            <a:off x="6797540" y="3694808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A0B291-43E7-F90B-625B-2FC47C6DECC2}"/>
              </a:ext>
            </a:extLst>
          </p:cNvPr>
          <p:cNvSpPr/>
          <p:nvPr/>
        </p:nvSpPr>
        <p:spPr>
          <a:xfrm>
            <a:off x="7802133" y="1782092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C3CD6F-DC0E-3E87-53A1-CA2417C94DAD}"/>
              </a:ext>
            </a:extLst>
          </p:cNvPr>
          <p:cNvSpPr/>
          <p:nvPr/>
        </p:nvSpPr>
        <p:spPr>
          <a:xfrm>
            <a:off x="9928302" y="3182376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08178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F9C8-589D-CC46-E165-F5A84DA9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858" y="289916"/>
            <a:ext cx="7480610" cy="1325563"/>
          </a:xfrm>
        </p:spPr>
        <p:txBody>
          <a:bodyPr/>
          <a:lstStyle/>
          <a:p>
            <a:r>
              <a:rPr lang="en-US" dirty="0"/>
              <a:t>Step 11. User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8F8AC-78B3-B6A1-AFAC-7C9BF9466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845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a User environment variable for the robot name</a:t>
            </a:r>
          </a:p>
          <a:p>
            <a:r>
              <a:rPr lang="en-US" dirty="0"/>
              <a:t>Set the variable </a:t>
            </a:r>
            <a:r>
              <a:rPr lang="en-US" dirty="0" err="1"/>
              <a:t>robotName</a:t>
            </a:r>
            <a:r>
              <a:rPr lang="en-US" dirty="0"/>
              <a:t> to the name of the robot</a:t>
            </a:r>
          </a:p>
          <a:p>
            <a:r>
              <a:rPr lang="en-US" dirty="0"/>
              <a:t>This should allow the keyboard binding and tasks to recognize the robot by name</a:t>
            </a:r>
          </a:p>
          <a:p>
            <a:r>
              <a:rPr lang="en-US" dirty="0"/>
              <a:t>Restart VS Code and open a new terminal and then test it with echo $</a:t>
            </a:r>
            <a:r>
              <a:rPr lang="en-US" dirty="0" err="1"/>
              <a:t>env:robotName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1: Click on Start Menu</a:t>
            </a:r>
          </a:p>
          <a:p>
            <a:pPr marL="0" indent="0">
              <a:buNone/>
            </a:pPr>
            <a:r>
              <a:rPr lang="en-US" dirty="0"/>
              <a:t>2: Type “env”</a:t>
            </a:r>
          </a:p>
          <a:p>
            <a:pPr marL="0" indent="0">
              <a:buNone/>
            </a:pPr>
            <a:r>
              <a:rPr lang="en-US" dirty="0"/>
              <a:t>3: Click on “Edit Environment Variables for your account”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D3CD9-8F0A-3EC9-0AE9-21F4D9C5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49" y="0"/>
            <a:ext cx="3560291" cy="6858000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0A0D3E43-32E3-2301-C8DB-3C3D992C77BA}"/>
              </a:ext>
            </a:extLst>
          </p:cNvPr>
          <p:cNvSpPr/>
          <p:nvPr/>
        </p:nvSpPr>
        <p:spPr>
          <a:xfrm rot="12683982">
            <a:off x="8369980" y="611265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7CA9CC85-84DE-8E14-15C6-6488A6AAD109}"/>
              </a:ext>
            </a:extLst>
          </p:cNvPr>
          <p:cNvSpPr/>
          <p:nvPr/>
        </p:nvSpPr>
        <p:spPr>
          <a:xfrm rot="2247223">
            <a:off x="10175733" y="2905666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6BC746-764C-1056-95E1-F0AEE5070526}"/>
              </a:ext>
            </a:extLst>
          </p:cNvPr>
          <p:cNvSpPr/>
          <p:nvPr/>
        </p:nvSpPr>
        <p:spPr>
          <a:xfrm>
            <a:off x="8628071" y="5867640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72620E-7645-71FB-49D8-F44C31F476CF}"/>
              </a:ext>
            </a:extLst>
          </p:cNvPr>
          <p:cNvSpPr/>
          <p:nvPr/>
        </p:nvSpPr>
        <p:spPr>
          <a:xfrm>
            <a:off x="9631268" y="48396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93140D-9B3E-FFF8-B8CE-1B79F9BF299E}"/>
              </a:ext>
            </a:extLst>
          </p:cNvPr>
          <p:cNvSpPr/>
          <p:nvPr/>
        </p:nvSpPr>
        <p:spPr>
          <a:xfrm>
            <a:off x="10716322" y="2743761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71221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C9374-CA21-2E62-BF4D-F20C6621A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09" y="525062"/>
            <a:ext cx="5652123" cy="6075503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7CEA3FDD-FE16-5F6A-E531-D0F32EA80B7E}"/>
              </a:ext>
            </a:extLst>
          </p:cNvPr>
          <p:cNvSpPr/>
          <p:nvPr/>
        </p:nvSpPr>
        <p:spPr>
          <a:xfrm rot="9311462">
            <a:off x="2213016" y="317883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966EF0-4CF0-B50E-334B-16406879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2574"/>
            <a:ext cx="5986593" cy="174009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AAAAFAC1-4513-6BEF-7DBE-45F712BEF758}"/>
              </a:ext>
            </a:extLst>
          </p:cNvPr>
          <p:cNvSpPr/>
          <p:nvPr/>
        </p:nvSpPr>
        <p:spPr>
          <a:xfrm rot="19331985">
            <a:off x="7968230" y="2523452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5156E-A733-AF51-25E7-C8D057C9230D}"/>
              </a:ext>
            </a:extLst>
          </p:cNvPr>
          <p:cNvSpPr txBox="1"/>
          <p:nvPr/>
        </p:nvSpPr>
        <p:spPr>
          <a:xfrm>
            <a:off x="7396976" y="1226634"/>
            <a:ext cx="200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“</a:t>
            </a:r>
            <a:r>
              <a:rPr lang="en-US" dirty="0" err="1"/>
              <a:t>robotName</a:t>
            </a:r>
            <a:r>
              <a:rPr lang="en-US" dirty="0"/>
              <a:t>”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3A51BB5-2365-D302-53AA-5F53CAC3FB5F}"/>
              </a:ext>
            </a:extLst>
          </p:cNvPr>
          <p:cNvSpPr/>
          <p:nvPr/>
        </p:nvSpPr>
        <p:spPr>
          <a:xfrm rot="2369087">
            <a:off x="7574219" y="3487478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44DC5C-CCA0-7C08-5712-1193547F8A01}"/>
              </a:ext>
            </a:extLst>
          </p:cNvPr>
          <p:cNvSpPr txBox="1"/>
          <p:nvPr/>
        </p:nvSpPr>
        <p:spPr>
          <a:xfrm>
            <a:off x="7345525" y="4571581"/>
            <a:ext cx="256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YOUR robot’s name</a:t>
            </a:r>
          </a:p>
        </p:txBody>
      </p:sp>
    </p:spTree>
    <p:extLst>
      <p:ext uri="{BB962C8B-B14F-4D97-AF65-F5344CB8AC3E}">
        <p14:creationId xmlns:p14="http://schemas.microsoft.com/office/powerpoint/2010/main" val="2317207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AF6F-F510-4045-3289-0E92BFAD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12. Keyboard Shortcut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FB6F0-2424-21D0-C77F-15C41250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36" y="1610035"/>
            <a:ext cx="4692805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Last step, I promise! Add a keyboard shortcut to run the programs that we write. Ctrl-Shift-P &gt; Preferences: Open Keyboard Shortcuts (JSON). </a:t>
            </a:r>
          </a:p>
          <a:p>
            <a:r>
              <a:rPr lang="en-US" dirty="0"/>
              <a:t>Pro-tip: type Ctrl-Shift-P, then type “op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sh</a:t>
            </a:r>
            <a:r>
              <a:rPr lang="en-US" dirty="0"/>
              <a:t>”. </a:t>
            </a:r>
          </a:p>
          <a:p>
            <a:r>
              <a:rPr lang="en-US" dirty="0"/>
              <a:t>Make sure you choose the entry that says “JSON” at the end</a:t>
            </a:r>
          </a:p>
          <a:p>
            <a:r>
              <a:rPr lang="en-US" dirty="0"/>
              <a:t>Edit the JSON to add the keyboard shortcut to run the task. Paste in the code from the team repo at the bottom of </a:t>
            </a:r>
            <a:r>
              <a:rPr lang="en-US" dirty="0" err="1"/>
              <a:t>keybindings.json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D8A22-0A74-A61A-7BDD-E04D90B0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459" y="3278459"/>
            <a:ext cx="6399182" cy="3211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F6F5E-93B7-E0CB-DBF3-809B2B535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944" y="1327142"/>
            <a:ext cx="6393038" cy="171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9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1745-04C5-3EFC-429D-22526126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13.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C4D41-B676-E30A-7C51-7A778977C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OUR PROGRAM! </a:t>
            </a:r>
          </a:p>
          <a:p>
            <a:r>
              <a:rPr lang="en-US" dirty="0"/>
              <a:t>Turn the robot on and ensure the keyboard shortcut ctrl-shift-L runs the command, which should also run their program</a:t>
            </a:r>
          </a:p>
          <a:p>
            <a:r>
              <a:rPr lang="en-US" dirty="0"/>
              <a:t>Also, Ctrl-Shift-P &gt; Tasks: Run task should pop up a menu with the correct entry</a:t>
            </a:r>
          </a:p>
          <a:p>
            <a:r>
              <a:rPr lang="en-US" dirty="0"/>
              <a:t>Watch the terminal and make sure the robot name is correct. If not, recheck that you completed step 11 correctly.</a:t>
            </a:r>
          </a:p>
        </p:txBody>
      </p:sp>
    </p:spTree>
    <p:extLst>
      <p:ext uri="{BB962C8B-B14F-4D97-AF65-F5344CB8AC3E}">
        <p14:creationId xmlns:p14="http://schemas.microsoft.com/office/powerpoint/2010/main" val="3653009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AF90-5724-2CAF-0858-DDE0F68F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Update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E0B7D-D0B6-245E-3734-546E19C37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VS Code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https://code.visualstudio.com/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Editing python programs. Use the "System Installer".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Python 3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https://www.python.org/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It's python. Install in c:\python\ (use the "custom installation" option)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git for Windows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https://git-scm.com/downloads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 sure to select VS code as your default editor.</a:t>
            </a:r>
          </a:p>
          <a:p>
            <a:pPr algn="l"/>
            <a:r>
              <a:rPr lang="en-US" b="1" i="0" dirty="0" err="1">
                <a:solidFill>
                  <a:srgbClr val="1F2328"/>
                </a:solidFill>
                <a:effectLst/>
                <a:latin typeface="-apple-system"/>
              </a:rPr>
              <a:t>pybricks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https://pybricks.com/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https://code.pybricks.com/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and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https://beta.pybricks.com/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Nothing to install on your computer, but you will need to install it on your robot.</a:t>
            </a:r>
          </a:p>
        </p:txBody>
      </p:sp>
    </p:spTree>
    <p:extLst>
      <p:ext uri="{BB962C8B-B14F-4D97-AF65-F5344CB8AC3E}">
        <p14:creationId xmlns:p14="http://schemas.microsoft.com/office/powerpoint/2010/main" val="1898119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AFF7C-2145-52F6-8665-E477AB4D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Create </a:t>
            </a:r>
            <a:r>
              <a:rPr lang="en-US" dirty="0" err="1"/>
              <a:t>github</a:t>
            </a:r>
            <a:r>
              <a:rPr lang="en-US" dirty="0"/>
              <a:t> repo for new season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F3599-E0D5-5FDE-EB4B-698C3DEAD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https://github.com/FLL-Team-24277?tab=repositories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737FF3-E91A-E416-EA75-80A617F01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556" y="2687970"/>
            <a:ext cx="5200028" cy="390189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6D0E2E5-9934-6F4C-441E-B90B2B68E56A}"/>
              </a:ext>
            </a:extLst>
          </p:cNvPr>
          <p:cNvSpPr/>
          <p:nvPr/>
        </p:nvSpPr>
        <p:spPr>
          <a:xfrm>
            <a:off x="11000300" y="3429000"/>
            <a:ext cx="734269" cy="441731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EFD9881-B4CE-FF22-4826-51B247683597}"/>
              </a:ext>
            </a:extLst>
          </p:cNvPr>
          <p:cNvSpPr/>
          <p:nvPr/>
        </p:nvSpPr>
        <p:spPr>
          <a:xfrm>
            <a:off x="7178842" y="3208134"/>
            <a:ext cx="734269" cy="441731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33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D9C3B-9922-306A-2A17-CD250C6A0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4A381-0EE1-5DAE-F63C-A705C8465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1956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There are files from the previous season that are needed, but not all</a:t>
            </a:r>
          </a:p>
          <a:p>
            <a:r>
              <a:rPr lang="en-US" dirty="0"/>
              <a:t>There is an option to import an existing repo, which would require deleting files not needed</a:t>
            </a:r>
          </a:p>
          <a:p>
            <a:r>
              <a:rPr lang="en-US" dirty="0"/>
              <a:t>Or go with a blank repo and copy over just the files that are needed</a:t>
            </a:r>
          </a:p>
          <a:p>
            <a:r>
              <a:rPr lang="en-US" dirty="0"/>
              <a:t>In either case, wait until after the repo is cloned onto a computer before trying to get all of the files in place. It is easier to move/ copy/ delete the files in windows than on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FD1EF-C883-94A2-F032-01D666615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207" y="1719540"/>
            <a:ext cx="6081751" cy="456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59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AFEC1-014B-AF35-3F49-48EFC37D5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B5D05-6790-BF21-15A2-2D2D79313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CFF0B-F0DC-670B-4E72-3119920B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087" y="-10053"/>
            <a:ext cx="5869236" cy="6868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9AA9A4-D433-95BC-C6C8-78F7401279B3}"/>
              </a:ext>
            </a:extLst>
          </p:cNvPr>
          <p:cNvSpPr txBox="1"/>
          <p:nvPr/>
        </p:nvSpPr>
        <p:spPr>
          <a:xfrm>
            <a:off x="3827077" y="452658"/>
            <a:ext cx="1063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Do not copy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9F683F-A36B-6B7C-C248-B895FB4FE11A}"/>
              </a:ext>
            </a:extLst>
          </p:cNvPr>
          <p:cNvSpPr txBox="1"/>
          <p:nvPr/>
        </p:nvSpPr>
        <p:spPr>
          <a:xfrm>
            <a:off x="3979477" y="605058"/>
            <a:ext cx="1063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Do not copy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F16D9-B233-E43C-6D81-EA39812B2B17}"/>
              </a:ext>
            </a:extLst>
          </p:cNvPr>
          <p:cNvSpPr txBox="1"/>
          <p:nvPr/>
        </p:nvSpPr>
        <p:spPr>
          <a:xfrm>
            <a:off x="4114785" y="995473"/>
            <a:ext cx="1063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Do not copy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1A833F-324E-F3DC-18CC-3DE4F6921FB1}"/>
              </a:ext>
            </a:extLst>
          </p:cNvPr>
          <p:cNvSpPr txBox="1"/>
          <p:nvPr/>
        </p:nvSpPr>
        <p:spPr>
          <a:xfrm>
            <a:off x="4114785" y="1714696"/>
            <a:ext cx="55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Copy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D6764-67A0-D185-AC0F-F0F62B109159}"/>
              </a:ext>
            </a:extLst>
          </p:cNvPr>
          <p:cNvSpPr txBox="1"/>
          <p:nvPr/>
        </p:nvSpPr>
        <p:spPr>
          <a:xfrm>
            <a:off x="4340167" y="1877318"/>
            <a:ext cx="55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Copy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DBF1B1-A1B5-C83B-91BE-C59F70BEE9C5}"/>
              </a:ext>
            </a:extLst>
          </p:cNvPr>
          <p:cNvSpPr txBox="1"/>
          <p:nvPr/>
        </p:nvSpPr>
        <p:spPr>
          <a:xfrm>
            <a:off x="4236022" y="2807507"/>
            <a:ext cx="55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Copy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C01FC9-0E11-63FE-5D9D-1D46332A5FD5}"/>
              </a:ext>
            </a:extLst>
          </p:cNvPr>
          <p:cNvSpPr txBox="1"/>
          <p:nvPr/>
        </p:nvSpPr>
        <p:spPr>
          <a:xfrm>
            <a:off x="4511450" y="3884847"/>
            <a:ext cx="55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Copy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211F4-9C9F-F0A4-6376-A9B015F85777}"/>
              </a:ext>
            </a:extLst>
          </p:cNvPr>
          <p:cNvSpPr txBox="1"/>
          <p:nvPr/>
        </p:nvSpPr>
        <p:spPr>
          <a:xfrm>
            <a:off x="4236022" y="4239160"/>
            <a:ext cx="55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Copy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2F7BA8-5F33-2CA8-A728-39547B6C0274}"/>
              </a:ext>
            </a:extLst>
          </p:cNvPr>
          <p:cNvSpPr txBox="1"/>
          <p:nvPr/>
        </p:nvSpPr>
        <p:spPr>
          <a:xfrm>
            <a:off x="4390213" y="4425790"/>
            <a:ext cx="55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Copy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AEA412-43C9-5E00-0F0F-5FAA7E54E4D9}"/>
              </a:ext>
            </a:extLst>
          </p:cNvPr>
          <p:cNvSpPr txBox="1"/>
          <p:nvPr/>
        </p:nvSpPr>
        <p:spPr>
          <a:xfrm>
            <a:off x="4521596" y="5138203"/>
            <a:ext cx="55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Copy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9095D-82FD-AEE8-62C8-C863628D8F3B}"/>
              </a:ext>
            </a:extLst>
          </p:cNvPr>
          <p:cNvSpPr txBox="1"/>
          <p:nvPr/>
        </p:nvSpPr>
        <p:spPr>
          <a:xfrm>
            <a:off x="3839357" y="1359663"/>
            <a:ext cx="1860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Review and Copy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3161C3-1BBB-3501-FB77-25B0E65DFEBD}"/>
              </a:ext>
            </a:extLst>
          </p:cNvPr>
          <p:cNvSpPr txBox="1"/>
          <p:nvPr/>
        </p:nvSpPr>
        <p:spPr>
          <a:xfrm>
            <a:off x="4313118" y="4050544"/>
            <a:ext cx="55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Copy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2C72E6-484D-DED2-5CF5-B184E3C855DC}"/>
              </a:ext>
            </a:extLst>
          </p:cNvPr>
          <p:cNvSpPr txBox="1"/>
          <p:nvPr/>
        </p:nvSpPr>
        <p:spPr>
          <a:xfrm>
            <a:off x="3954882" y="802118"/>
            <a:ext cx="55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Copy</a:t>
            </a:r>
          </a:p>
        </p:txBody>
      </p:sp>
    </p:spTree>
    <p:extLst>
      <p:ext uri="{BB962C8B-B14F-4D97-AF65-F5344CB8AC3E}">
        <p14:creationId xmlns:p14="http://schemas.microsoft.com/office/powerpoint/2010/main" val="976250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9AE0-17A0-7B2A-7CB6-A843466BB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Invite Coach as a Collaborator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7DCF4-4110-EB52-25E2-E374B73B4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coaches will invite you to be a collaborator on the team repository</a:t>
            </a:r>
          </a:p>
          <a:p>
            <a:r>
              <a:rPr lang="en-US" dirty="0"/>
              <a:t>Tell the coach your username so they can invite you</a:t>
            </a:r>
          </a:p>
        </p:txBody>
      </p:sp>
    </p:spTree>
    <p:extLst>
      <p:ext uri="{BB962C8B-B14F-4D97-AF65-F5344CB8AC3E}">
        <p14:creationId xmlns:p14="http://schemas.microsoft.com/office/powerpoint/2010/main" val="3449442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1065-59CE-15DC-69C9-63AEDAC3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4A895-6C03-D6E5-A334-EE88F2AFC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14FB3-9E7C-1282-249F-F18D18F75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21" t="5649" r="2816" b="74279"/>
          <a:stretch/>
        </p:blipFill>
        <p:spPr>
          <a:xfrm>
            <a:off x="529388" y="2559868"/>
            <a:ext cx="2165685" cy="132556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700F09E-317E-4D48-BA7E-D9D7A18DFB56}"/>
              </a:ext>
            </a:extLst>
          </p:cNvPr>
          <p:cNvSpPr/>
          <p:nvPr/>
        </p:nvSpPr>
        <p:spPr>
          <a:xfrm>
            <a:off x="1915426" y="2559868"/>
            <a:ext cx="500515" cy="520216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ACB46F-27A4-FDB7-2F4C-7D3A9C819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0" t="26977" r="4342" b="52951"/>
          <a:stretch/>
        </p:blipFill>
        <p:spPr>
          <a:xfrm>
            <a:off x="240631" y="4986336"/>
            <a:ext cx="9747186" cy="1325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4AE357-1C97-503A-1A44-F37F779566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32" t="22271" r="37947" b="28462"/>
          <a:stretch/>
        </p:blipFill>
        <p:spPr>
          <a:xfrm>
            <a:off x="5245768" y="1597794"/>
            <a:ext cx="3099335" cy="325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EEAA-372C-4437-F563-FFDDE348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4. Accept invitation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E4965-E29E-C04B-D80B-6FB9FECBD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849" y="1526238"/>
            <a:ext cx="6722327" cy="15291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Look at your </a:t>
            </a:r>
            <a:r>
              <a:rPr lang="en-US" dirty="0" err="1"/>
              <a:t>github</a:t>
            </a:r>
            <a:r>
              <a:rPr lang="en-US" dirty="0"/>
              <a:t> notifications. Click “accept”</a:t>
            </a:r>
          </a:p>
          <a:p>
            <a:r>
              <a:rPr lang="en-US" dirty="0"/>
              <a:t>Go to the team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r>
              <a:rPr lang="en-US" dirty="0"/>
              <a:t>Click on Master-Program-Fall-2023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A70FE-1281-59C3-E1FE-5FC7A99A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05" y="3191325"/>
            <a:ext cx="6079118" cy="3301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0B3728-AF0E-9F19-6413-270F7091EAC2}"/>
              </a:ext>
            </a:extLst>
          </p:cNvPr>
          <p:cNvSpPr txBox="1"/>
          <p:nvPr/>
        </p:nvSpPr>
        <p:spPr>
          <a:xfrm>
            <a:off x="48126" y="4630204"/>
            <a:ext cx="55345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https://github.com/FLL-Team-24277</a:t>
            </a:r>
            <a:endParaRPr lang="en-US" sz="2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BB9F56-3445-C3BC-380A-F476510C10D0}"/>
              </a:ext>
            </a:extLst>
          </p:cNvPr>
          <p:cNvSpPr/>
          <p:nvPr/>
        </p:nvSpPr>
        <p:spPr>
          <a:xfrm>
            <a:off x="8871182" y="4179120"/>
            <a:ext cx="2482618" cy="805132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85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1303</Words>
  <Application>Microsoft Office PowerPoint</Application>
  <PresentationFormat>Widescreen</PresentationFormat>
  <Paragraphs>123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Consolas</vt:lpstr>
      <vt:lpstr>Fira Code</vt:lpstr>
      <vt:lpstr>Office Theme</vt:lpstr>
      <vt:lpstr>Season Setup – Starting a New Year</vt:lpstr>
      <vt:lpstr>Initial Thoughts</vt:lpstr>
      <vt:lpstr>Step 1. Update software</vt:lpstr>
      <vt:lpstr>Step 2. Create github repo for new season</vt:lpstr>
      <vt:lpstr>PowerPoint Presentation</vt:lpstr>
      <vt:lpstr>PowerPoint Presentation</vt:lpstr>
      <vt:lpstr>Step 3. Invite Coach as a Collaborator</vt:lpstr>
      <vt:lpstr>PowerPoint Presentation</vt:lpstr>
      <vt:lpstr>Step 4. Accept invitation</vt:lpstr>
      <vt:lpstr>Step 5. Clone the Repo in VS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6. Add Python Virtual Environment</vt:lpstr>
      <vt:lpstr>PowerPoint Presentation</vt:lpstr>
      <vt:lpstr>PowerPoint Presentation</vt:lpstr>
      <vt:lpstr>PowerPoint Presentation</vt:lpstr>
      <vt:lpstr>PowerPoint Presentation</vt:lpstr>
      <vt:lpstr>Step 7. Python and Git Requirements</vt:lpstr>
      <vt:lpstr>Step 8. Create Test File</vt:lpstr>
      <vt:lpstr>PowerPoint Presentation</vt:lpstr>
      <vt:lpstr>PowerPoint Presentation</vt:lpstr>
      <vt:lpstr>Step 9. Commit Changes</vt:lpstr>
      <vt:lpstr>Step 11. User Environment Variables</vt:lpstr>
      <vt:lpstr>PowerPoint Presentation</vt:lpstr>
      <vt:lpstr>Step 12. Keyboard Shortcut</vt:lpstr>
      <vt:lpstr>Step 13.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Setup</dc:title>
  <dc:creator>Skip Morrow</dc:creator>
  <cp:lastModifiedBy>Skip Morrow</cp:lastModifiedBy>
  <cp:revision>20</cp:revision>
  <dcterms:created xsi:type="dcterms:W3CDTF">2023-09-02T12:32:01Z</dcterms:created>
  <dcterms:modified xsi:type="dcterms:W3CDTF">2024-05-07T17:01:30Z</dcterms:modified>
</cp:coreProperties>
</file>